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sldIdLst>
    <p:sldId id="292" r:id="rId5"/>
    <p:sldId id="346" r:id="rId6"/>
    <p:sldId id="328" r:id="rId7"/>
    <p:sldId id="329" r:id="rId8"/>
    <p:sldId id="324" r:id="rId9"/>
    <p:sldId id="343" r:id="rId10"/>
    <p:sldId id="34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4/1/2022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Setting </a:t>
            </a:r>
            <a:r>
              <a:rPr lang="en-US" sz="4400" dirty="0" err="1">
                <a:solidFill>
                  <a:schemeClr val="tx1"/>
                </a:solidFill>
              </a:rPr>
              <a:t>Jadwal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Kerja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Puasa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SIAGUS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6E3DDA-54B6-4096-9551-7C27CC9F54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6633" y="624759"/>
            <a:ext cx="2466975" cy="1847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B0CE2B7-2F41-4D87-83C4-3630E07F3E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57697" y="93974"/>
            <a:ext cx="176212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8FD47B0-98A6-443D-A18E-7F166EFEE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2950" y="2016240"/>
            <a:ext cx="4806099" cy="1412760"/>
          </a:xfrm>
          <a:solidFill>
            <a:schemeClr val="bg1">
              <a:lumMod val="65000"/>
            </a:schemeClr>
          </a:solidFill>
        </p:spPr>
        <p:txBody>
          <a:bodyPr>
            <a:normAutofit fontScale="82500" lnSpcReduction="10000"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chemeClr val="tx1"/>
                </a:solidFill>
              </a:rPr>
              <a:t>Cara Setting </a:t>
            </a:r>
            <a:r>
              <a:rPr lang="en-US" sz="4400" dirty="0" err="1">
                <a:solidFill>
                  <a:schemeClr val="tx1"/>
                </a:solidFill>
              </a:rPr>
              <a:t>Jadwal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Kerja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Puasa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9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701BD-F4FE-42C1-AAE7-B7A94D855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Puasa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7ED25-2474-4B8A-A2C1-0DE0DD97D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Login di </a:t>
            </a:r>
            <a:r>
              <a:rPr lang="id-ID" b="1" dirty="0"/>
              <a:t>SIAGUS</a:t>
            </a:r>
            <a:r>
              <a:rPr lang="id-ID" dirty="0"/>
              <a:t> menggunakan login </a:t>
            </a:r>
            <a:r>
              <a:rPr lang="id-ID" b="1" dirty="0"/>
              <a:t>Sekolah</a:t>
            </a:r>
          </a:p>
          <a:p>
            <a:r>
              <a:rPr lang="id-ID" dirty="0"/>
              <a:t>Masuk Menu SKPBM, </a:t>
            </a:r>
          </a:p>
          <a:p>
            <a:r>
              <a:rPr lang="id-ID" dirty="0"/>
              <a:t>Pada SKPBM Tahun Ajaran berkenan klik </a:t>
            </a:r>
            <a:r>
              <a:rPr lang="id-ID" b="1" dirty="0"/>
              <a:t>menu</a:t>
            </a:r>
            <a:r>
              <a:rPr lang="id-ID" dirty="0"/>
              <a:t> &gt; </a:t>
            </a:r>
            <a:r>
              <a:rPr lang="id-ID" b="1" dirty="0"/>
              <a:t>Jadwal Tendik</a:t>
            </a:r>
          </a:p>
          <a:p>
            <a:endParaRPr lang="id-ID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BD8224-AAE1-4A24-B76F-46AA2A420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110" y="3495236"/>
            <a:ext cx="8668195" cy="17717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CA8708E-12B1-45C0-BDD2-4C3148243335}"/>
              </a:ext>
            </a:extLst>
          </p:cNvPr>
          <p:cNvSpPr/>
          <p:nvPr/>
        </p:nvSpPr>
        <p:spPr>
          <a:xfrm>
            <a:off x="1819373" y="4027932"/>
            <a:ext cx="1338606" cy="11096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DE473D6-27F2-4ABE-BC7F-91934F976A64}"/>
              </a:ext>
            </a:extLst>
          </p:cNvPr>
          <p:cNvSpPr/>
          <p:nvPr/>
        </p:nvSpPr>
        <p:spPr>
          <a:xfrm>
            <a:off x="8595344" y="4488502"/>
            <a:ext cx="1338606" cy="55098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963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719440-C74C-49AC-A424-9681D1E23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491" y="3381146"/>
            <a:ext cx="6792273" cy="28578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6B5AED-EB69-4880-8681-3D3D5C9C7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Puasa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4BC30-FEE8-41A9-8394-B07F7A5D7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Silahkan isihkan pada kolom yang telah disediakan</a:t>
            </a:r>
            <a:endParaRPr lang="en-US" dirty="0"/>
          </a:p>
          <a:p>
            <a:r>
              <a:rPr lang="en-US" dirty="0"/>
              <a:t>Pada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Tendik</a:t>
            </a:r>
            <a:r>
              <a:rPr lang="en-US" b="1" dirty="0"/>
              <a:t> </a:t>
            </a: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b="1" dirty="0" err="1"/>
              <a:t>puasa</a:t>
            </a:r>
            <a:endParaRPr lang="en-US" b="1" dirty="0"/>
          </a:p>
          <a:p>
            <a:r>
              <a:rPr lang="en-US" dirty="0"/>
              <a:t>Pada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jadwal</a:t>
            </a:r>
            <a:r>
              <a:rPr lang="en-US" b="1" dirty="0"/>
              <a:t> </a:t>
            </a: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b="1" dirty="0" err="1"/>
              <a:t>puasa</a:t>
            </a:r>
            <a:endParaRPr lang="en-US" b="1" dirty="0"/>
          </a:p>
          <a:p>
            <a:endParaRPr lang="en-US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E2655DB-B793-42BE-A0A7-A8C3FEA9EECF}"/>
              </a:ext>
            </a:extLst>
          </p:cNvPr>
          <p:cNvSpPr/>
          <p:nvPr/>
        </p:nvSpPr>
        <p:spPr>
          <a:xfrm>
            <a:off x="1762259" y="4272146"/>
            <a:ext cx="4344473" cy="52803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AB449CD-921F-4B7D-B426-14FB2CEF4307}"/>
              </a:ext>
            </a:extLst>
          </p:cNvPr>
          <p:cNvSpPr/>
          <p:nvPr/>
        </p:nvSpPr>
        <p:spPr>
          <a:xfrm>
            <a:off x="1762259" y="5448583"/>
            <a:ext cx="4344473" cy="52803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194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8FD47B0-98A6-443D-A18E-7F166EFEE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2950" y="2016240"/>
            <a:ext cx="4806099" cy="1412760"/>
          </a:xfrm>
          <a:solidFill>
            <a:schemeClr val="bg1">
              <a:lumMod val="65000"/>
            </a:schemeClr>
          </a:solidFill>
        </p:spPr>
        <p:txBody>
          <a:bodyPr>
            <a:normAutofit fontScale="90000" lnSpcReduction="10000"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chemeClr val="tx1"/>
                </a:solidFill>
              </a:rPr>
              <a:t>Cara </a:t>
            </a:r>
            <a:r>
              <a:rPr lang="en-US" sz="4400" dirty="0" err="1">
                <a:solidFill>
                  <a:schemeClr val="tx1"/>
                </a:solidFill>
              </a:rPr>
              <a:t>Simpan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Jadwal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21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1FBF4-1915-463E-A96C-35E0D29C6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Simpan</a:t>
            </a:r>
            <a:r>
              <a:rPr lang="en-US" dirty="0"/>
              <a:t> </a:t>
            </a:r>
            <a:r>
              <a:rPr lang="en-US" dirty="0" err="1"/>
              <a:t>Jadwal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E5680-4247-42BF-A6BF-F74EC098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Akses</a:t>
            </a:r>
            <a:r>
              <a:rPr lang="en-US" dirty="0"/>
              <a:t> menu Login &gt; </a:t>
            </a:r>
            <a:r>
              <a:rPr lang="en-US" dirty="0" err="1"/>
              <a:t>Absen</a:t>
            </a:r>
            <a:endParaRPr lang="en-US" dirty="0"/>
          </a:p>
          <a:p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6CF51C-CB84-4843-80A1-7581CB189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88" y="2600209"/>
            <a:ext cx="2753673" cy="22389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8FD0136-4913-4372-B569-85B08464FA2F}"/>
              </a:ext>
            </a:extLst>
          </p:cNvPr>
          <p:cNvSpPr/>
          <p:nvPr/>
        </p:nvSpPr>
        <p:spPr>
          <a:xfrm>
            <a:off x="1661375" y="3747752"/>
            <a:ext cx="888642" cy="30909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5835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7B44-ADEA-4C23-99CE-C340E6F3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Simpan</a:t>
            </a:r>
            <a:r>
              <a:rPr lang="en-US" dirty="0"/>
              <a:t> </a:t>
            </a:r>
            <a:r>
              <a:rPr lang="en-US" dirty="0" err="1"/>
              <a:t>Jadwal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B6A13-A3B7-47CA-B79A-3577EAE3A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6184006" cy="3849624"/>
          </a:xfrm>
        </p:spPr>
        <p:txBody>
          <a:bodyPr/>
          <a:lstStyle/>
          <a:p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Anda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b="1" dirty="0" err="1"/>
              <a:t>Simpan</a:t>
            </a:r>
            <a:r>
              <a:rPr lang="en-US" b="1" dirty="0"/>
              <a:t> </a:t>
            </a:r>
            <a:r>
              <a:rPr lang="en-US" b="1" dirty="0" err="1"/>
              <a:t>Jadwal</a:t>
            </a:r>
            <a:r>
              <a:rPr lang="en-US" b="1" dirty="0"/>
              <a:t> </a:t>
            </a:r>
            <a:r>
              <a:rPr lang="en-US" b="1" dirty="0" err="1"/>
              <a:t>Terbaru</a:t>
            </a:r>
            <a:r>
              <a:rPr lang="en-US" b="1" dirty="0"/>
              <a:t>.</a:t>
            </a:r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b="1" dirty="0" err="1"/>
              <a:t>pembaruan</a:t>
            </a:r>
            <a:r>
              <a:rPr lang="en-US" b="1" dirty="0"/>
              <a:t> </a:t>
            </a:r>
            <a:r>
              <a:rPr lang="en-US" b="1" dirty="0" err="1"/>
              <a:t>jadwal</a:t>
            </a:r>
            <a:r>
              <a:rPr lang="en-US" b="1" dirty="0"/>
              <a:t> </a:t>
            </a:r>
            <a:r>
              <a:rPr lang="en-US" dirty="0" err="1"/>
              <a:t>terbaru</a:t>
            </a:r>
            <a:r>
              <a:rPr lang="en-US" dirty="0"/>
              <a:t> pada SKPBM /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b="1" dirty="0" err="1"/>
              <a:t>Koordinat</a:t>
            </a:r>
            <a:r>
              <a:rPr lang="en-US" b="1" dirty="0"/>
              <a:t> </a:t>
            </a:r>
            <a:r>
              <a:rPr lang="en-US" b="1" dirty="0" err="1"/>
              <a:t>Sekolah</a:t>
            </a:r>
            <a:r>
              <a:rPr lang="en-US" b="1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b="1" dirty="0" err="1"/>
              <a:t>domisili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di </a:t>
            </a:r>
            <a:r>
              <a:rPr lang="en-US" dirty="0" err="1"/>
              <a:t>haruskan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 </a:t>
            </a:r>
            <a:r>
              <a:rPr lang="en-US" b="1" dirty="0" err="1"/>
              <a:t>Simpan</a:t>
            </a:r>
            <a:r>
              <a:rPr lang="en-US" b="1" dirty="0"/>
              <a:t> </a:t>
            </a:r>
            <a:r>
              <a:rPr lang="en-US" b="1" dirty="0" err="1"/>
              <a:t>jadwal</a:t>
            </a:r>
            <a:r>
              <a:rPr lang="en-US" b="1" dirty="0"/>
              <a:t> </a:t>
            </a:r>
            <a:r>
              <a:rPr lang="en-US" b="1" dirty="0" err="1"/>
              <a:t>terbaru</a:t>
            </a:r>
            <a:r>
              <a:rPr lang="en-US" b="1" dirty="0"/>
              <a:t> </a:t>
            </a:r>
            <a:r>
              <a:rPr lang="en-US" dirty="0"/>
              <a:t>di login </a:t>
            </a:r>
            <a:r>
              <a:rPr lang="en-US" dirty="0" err="1"/>
              <a:t>masing</a:t>
            </a:r>
            <a:r>
              <a:rPr lang="en-US" dirty="0"/>
              <a:t> – </a:t>
            </a:r>
            <a:r>
              <a:rPr lang="en-US" dirty="0" err="1"/>
              <a:t>masing</a:t>
            </a:r>
            <a:r>
              <a:rPr lang="en-US" dirty="0"/>
              <a:t>.</a:t>
            </a:r>
          </a:p>
          <a:p>
            <a:endParaRPr lang="en-ID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572AFE-6386-4F3D-A4E8-25D676D57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8084" y="1072681"/>
            <a:ext cx="3410426" cy="50108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2C7938E2-E8BA-4234-8824-E1500E79F51A}"/>
              </a:ext>
            </a:extLst>
          </p:cNvPr>
          <p:cNvSpPr/>
          <p:nvPr/>
        </p:nvSpPr>
        <p:spPr>
          <a:xfrm>
            <a:off x="9573297" y="2743201"/>
            <a:ext cx="1940416" cy="37348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4185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{9708352A-2049-4180-92C4-AF713E3C1034}tf78829772_win32</Template>
  <TotalTime>0</TotalTime>
  <Words>112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Garamond</vt:lpstr>
      <vt:lpstr>Sagona Book</vt:lpstr>
      <vt:lpstr>Sagona ExtraLight</vt:lpstr>
      <vt:lpstr>SavonVTI</vt:lpstr>
      <vt:lpstr>Setting Jadwal Kerja Puasa</vt:lpstr>
      <vt:lpstr>PowerPoint Presentation</vt:lpstr>
      <vt:lpstr>Setting Jadwal Kerja ketika bulan Puasa</vt:lpstr>
      <vt:lpstr>Setting Jadwal Kerja ketika bulan Puasa</vt:lpstr>
      <vt:lpstr>PowerPoint Presentation</vt:lpstr>
      <vt:lpstr>Cara Simpan Jadwal</vt:lpstr>
      <vt:lpstr>Cara Simpan Jadwal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2021-02-03T07:33:49Z</dcterms:created>
  <dcterms:modified xsi:type="dcterms:W3CDTF">2022-04-01T04:15:52Z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